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87" r:id="rId3"/>
    <p:sldId id="289" r:id="rId4"/>
    <p:sldId id="290" r:id="rId5"/>
    <p:sldId id="291" r:id="rId6"/>
    <p:sldId id="292" r:id="rId7"/>
    <p:sldId id="293" r:id="rId8"/>
    <p:sldId id="29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6" d="100"/>
          <a:sy n="96" d="100"/>
        </p:scale>
        <p:origin x="115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DD7CF-14CC-0088-9C8A-2327EE930E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CE7FE9-AE8E-F719-D6EF-BDEE89C03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E565A-8402-B05D-5D14-1E160D5E2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7F082-A97B-4D62-AA66-3029C25DE4C3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3E2EE-CAF9-CF98-6B50-655688EE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91856-0666-047B-2BDC-269D7EE0C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264E3-6773-43CC-9FA6-AE8CA5D4F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528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F0A3-5FB6-71D6-698B-01F98159E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18A397-EE1E-78DB-928C-2F6B05791C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9E8EEB-5A14-ADE3-5A7E-0B9AECD2A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7F082-A97B-4D62-AA66-3029C25DE4C3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1D1D6-142D-EE14-C4EC-A94DA635A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EFF87-EA71-A154-3C21-2D38192B1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264E3-6773-43CC-9FA6-AE8CA5D4F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18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44C6E2-43E3-68D5-A47C-89BF2520B6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F54AC-5544-146C-F664-8545748EA8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66899-4DEA-3B0C-5F77-4D4545273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7F082-A97B-4D62-AA66-3029C25DE4C3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755E8-9370-3B22-200A-9DFE7BD70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4B57E6-58AC-94CC-5856-4ACE808B4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264E3-6773-43CC-9FA6-AE8CA5D4F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50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06958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0577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4A581-2C14-B0EE-314E-66F3A425A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B761D-3A5B-E6A5-B4D5-A6528F11A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0C54CF-DBC7-1E92-1AC2-DA262781E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7F082-A97B-4D62-AA66-3029C25DE4C3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E2EDA-1785-4B21-64D9-6D0A99F45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CA2F7-EB9F-C891-A660-D556EF769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264E3-6773-43CC-9FA6-AE8CA5D4F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87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229E9-57AA-A623-9DB1-D76163FC8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581F22-2FAD-B14B-922D-3D0260A4C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60C60-D54B-FDBE-A125-6128D0B65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7F082-A97B-4D62-AA66-3029C25DE4C3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C3153-CCBE-9B1A-725E-A1FA16C53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03977-8F81-B727-3775-621AE74F7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264E3-6773-43CC-9FA6-AE8CA5D4F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04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D82F3-3247-EEEB-BA02-21DE2E52F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50C7F-BCC0-BF1C-BAEB-9606694B7F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E66B51-0BEC-B8D3-8454-CF40B1A76B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ACAC6C-D712-42AE-E31E-C0360747B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7F082-A97B-4D62-AA66-3029C25DE4C3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D90FE8-B5D5-AEF8-31D2-0EE528BBF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2625E-A500-E336-8FE7-819A0194F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264E3-6773-43CC-9FA6-AE8CA5D4F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589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F2C5E-1306-FC64-484B-A57846E2B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DC2FBB-4F16-F751-5276-4828FDCB8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5E5A5-AB94-D382-C164-44617432F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333AE5-33B6-B5F2-4771-17653F22B0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A22983-7F07-958B-70DA-F7D272664B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97AE73-D1B0-951F-89A2-37841CF1B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7F082-A97B-4D62-AA66-3029C25DE4C3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355416-3006-EFD9-C203-C47996831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4AD581-EEBE-0676-2591-84F150164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264E3-6773-43CC-9FA6-AE8CA5D4F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91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6F192-40D7-88B5-FA81-70D85B5C8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D2AD8E-4046-AD40-C45D-76B508A4B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7F082-A97B-4D62-AA66-3029C25DE4C3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3B5CAB-CB7C-A2B6-3E05-CF2553FD0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A61FFA-5618-FC1D-AA93-67866B99F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264E3-6773-43CC-9FA6-AE8CA5D4F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021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A0F11E-AC78-FED9-962F-0E46C55D2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7F082-A97B-4D62-AA66-3029C25DE4C3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1118BB-07C4-18F4-C7C1-964087B85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0AA2F-7C44-8DCE-4FBB-FEEB86A1B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264E3-6773-43CC-9FA6-AE8CA5D4F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077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4EB37-FB29-BCC0-4B92-8DBD774D5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1BE5B-471F-C855-4D55-BE4756244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720B14-AEF8-21F2-0D7F-02262E7037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4484D4-534F-7AF5-1B5E-A3B36EAD0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7F082-A97B-4D62-AA66-3029C25DE4C3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35A4A0-A1D6-F5D7-913F-0B4698C34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CD7F35-698A-78EA-9427-9F8536563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264E3-6773-43CC-9FA6-AE8CA5D4F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78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A5DA5-C75A-148A-A03F-139DF8B8F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CF981B-229C-98AF-9567-D79B1D5BEB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3564A2-267C-DE0B-B545-59FB7B7A60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FDD436-D96F-4876-8413-26B70120C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7F082-A97B-4D62-AA66-3029C25DE4C3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6BEDBD-EA85-5DCD-4D74-B0F26D8BB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027DF1-63D5-1722-05CB-71CF0B303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264E3-6773-43CC-9FA6-AE8CA5D4F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27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DAEDF4-B1D3-09C8-AA08-AFA271164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082E8-27B6-06FA-981F-0E4FF0EE2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E9ED0-C3C4-703F-6C2C-5B5C42883C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7F082-A97B-4D62-AA66-3029C25DE4C3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B3CD0-AD80-FD59-7D69-ABBAB878D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1691B-BBE3-43D3-4F57-E5E314D73C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C264E3-6773-43CC-9FA6-AE8CA5D4F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893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army-brahmos-cruise-indian-missile-supersonic-truck-vehicle-wallpaper-mqjpb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2248" y="2619756"/>
            <a:ext cx="4873752" cy="1709928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Missile</a:t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</a:t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Dash</a:t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Boards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2736" y="4630442"/>
            <a:ext cx="4873752" cy="630936"/>
          </a:xfrm>
        </p:spPr>
        <p:txBody>
          <a:bodyPr/>
          <a:lstStyle/>
          <a:p>
            <a:r>
              <a:rPr lang="en-US" dirty="0"/>
              <a:t>---23BCE370</a:t>
            </a:r>
          </a:p>
          <a:p>
            <a:r>
              <a:rPr lang="en-US" dirty="0"/>
              <a:t>IWP ASSIGNMENT</a:t>
            </a:r>
          </a:p>
          <a:p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83DFC7-BB96-84E2-DF38-89B6F57415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F4EA84-52AC-3559-8A62-D7900174A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175" y="812292"/>
            <a:ext cx="6633232" cy="492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br>
              <a:rPr lang="en-US" dirty="0">
                <a:sym typeface="DM Sans Medium"/>
              </a:rPr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2863596"/>
            <a:ext cx="5010912" cy="213055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----THIS PROGRAM IS HOW THE MISSILE SYSTEM WORKS IDEALLY BASED ON MY CURRENT KNOWLEDGE OF PHYSICS AND MATHS.THIS INCLUDE MISSILE FIRING AND ITS TECHNICAL SUPPORT FROM THE SYSTEM .    </a:t>
            </a:r>
            <a:endParaRPr lang="en-US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1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REACT JS.</a:t>
            </a:r>
            <a:endParaRPr lang="en-US" sz="11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 Text to Speech  API</a:t>
            </a:r>
            <a:endParaRPr lang="en-US" sz="11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Node JS</a:t>
            </a:r>
            <a:endParaRPr lang="en-US" sz="11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6314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à"/>
            </a:pPr>
            <a:r>
              <a:rPr lang="en-US" sz="11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jQuery</a:t>
            </a:r>
            <a:endParaRPr lang="en-US" sz="11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 SCSS </a:t>
            </a:r>
            <a:r>
              <a:rPr lang="en-US" sz="1100" b="1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preprocceser</a:t>
            </a:r>
            <a:endParaRPr lang="en-US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MOTION IN 2D/PROJECTILE MOTION</a:t>
            </a:r>
            <a:endParaRPr lang="en-US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BASICS OF ROCKET SCIENCE</a:t>
            </a:r>
            <a:endParaRPr lang="en-US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JS</a:t>
            </a:r>
            <a:r>
              <a:rPr lang="en-US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LANGUAGE </a:t>
            </a:r>
            <a:endParaRPr lang="en-US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05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3349E4-651D-8D6F-CB14-25CDC1EFC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29400" y="0"/>
            <a:ext cx="5562600" cy="6734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80002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D11892-DC33-0E9F-07C6-0F25CE5F9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3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65DBB9-5D11-3D52-89A9-02A0D16ED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5A66B-304E-60FD-C0AD-716483D66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51E1B3-BD89-ECE3-0880-F7D23C119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60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DBD1AF-C2FA-B943-00E4-88D0D82C5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4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9FE017-E4A8-9190-BD0E-1AF105E0F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59E43-7411-D650-B8A1-93F9CFEF7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D01508-C118-4BD7-7F9A-62B2F877934F}"/>
              </a:ext>
            </a:extLst>
          </p:cNvPr>
          <p:cNvSpPr txBox="1"/>
          <p:nvPr/>
        </p:nvSpPr>
        <p:spPr>
          <a:xfrm>
            <a:off x="203200" y="0"/>
            <a:ext cx="599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 Algebra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1EA3B76-C1B0-2B36-732C-0151A5B7E9CA}"/>
              </a:ext>
            </a:extLst>
          </p:cNvPr>
          <p:cNvCxnSpPr>
            <a:cxnSpLocks/>
          </p:cNvCxnSpPr>
          <p:nvPr/>
        </p:nvCxnSpPr>
        <p:spPr>
          <a:xfrm>
            <a:off x="101600" y="774700"/>
            <a:ext cx="2641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2D9D502-6100-2042-C527-9A7DC2976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486" y="292387"/>
            <a:ext cx="6001727" cy="51525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621A65-610D-932E-BB13-935CCA160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1917703"/>
            <a:ext cx="4416425" cy="225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277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408B25-E895-FA9C-4C11-0170462D6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5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7659F9-C151-0A40-2D63-869B9DAC5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D55A9-E762-8820-546A-21F1F2F12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CD6454-8145-9BD5-AB35-1EE4FACFB64D}"/>
              </a:ext>
            </a:extLst>
          </p:cNvPr>
          <p:cNvSpPr txBox="1"/>
          <p:nvPr/>
        </p:nvSpPr>
        <p:spPr>
          <a:xfrm>
            <a:off x="228600" y="228600"/>
            <a:ext cx="318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Projectile Motion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EB7586-48E7-4AAE-5C46-B0AEB8B2BF32}"/>
              </a:ext>
            </a:extLst>
          </p:cNvPr>
          <p:cNvCxnSpPr>
            <a:cxnSpLocks/>
          </p:cNvCxnSpPr>
          <p:nvPr/>
        </p:nvCxnSpPr>
        <p:spPr>
          <a:xfrm>
            <a:off x="101600" y="774700"/>
            <a:ext cx="2641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D7A229C-FECE-30CB-5A03-968CAB84D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111" y="1141339"/>
            <a:ext cx="8649176" cy="48039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2595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A1EC0D-A852-B4A5-CA29-B687CAC22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6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2912D1-5880-BD16-DD50-FF6F11D76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BB76D-2D3A-39D8-90DE-4ECEE124A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AE2641D-742C-1D66-2F93-31881D1B7246}"/>
              </a:ext>
            </a:extLst>
          </p:cNvPr>
          <p:cNvCxnSpPr>
            <a:cxnSpLocks/>
          </p:cNvCxnSpPr>
          <p:nvPr/>
        </p:nvCxnSpPr>
        <p:spPr>
          <a:xfrm>
            <a:off x="101600" y="774700"/>
            <a:ext cx="3657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CEF9633-BEFE-C8D7-76AE-058BC0BC43D5}"/>
              </a:ext>
            </a:extLst>
          </p:cNvPr>
          <p:cNvSpPr txBox="1"/>
          <p:nvPr/>
        </p:nvSpPr>
        <p:spPr>
          <a:xfrm>
            <a:off x="241300" y="152400"/>
            <a:ext cx="412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Basics Of Rocket Science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B01E14-CC96-ADAB-F8BD-CCA060200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232" y="953600"/>
            <a:ext cx="8827535" cy="549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96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126F153-1904-6768-3CA7-863AEF4961D1}"/>
              </a:ext>
            </a:extLst>
          </p:cNvPr>
          <p:cNvSpPr txBox="1"/>
          <p:nvPr/>
        </p:nvSpPr>
        <p:spPr>
          <a:xfrm>
            <a:off x="3448878" y="2653748"/>
            <a:ext cx="6003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 Code to Get the Best Experience for the </a:t>
            </a:r>
            <a:r>
              <a:rPr lang="en-US" dirty="0" err="1"/>
              <a:t>DeshBoard</a:t>
            </a:r>
            <a:r>
              <a:rPr lang="en-US" dirty="0"/>
              <a:t> – NOTE: password – 123.</a:t>
            </a:r>
          </a:p>
        </p:txBody>
      </p:sp>
    </p:spTree>
    <p:extLst>
      <p:ext uri="{BB962C8B-B14F-4D97-AF65-F5344CB8AC3E}">
        <p14:creationId xmlns:p14="http://schemas.microsoft.com/office/powerpoint/2010/main" val="458783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9CF50F-23EE-AC8A-A2EF-BD95DA01A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8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70FB6C-AD78-77A8-138A-CDFDB7A9A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81DB1-8910-A6EA-087E-3EF8E36D5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5" name="thank-you-thanks">
            <a:hlinkClick r:id="" action="ppaction://media"/>
            <a:extLst>
              <a:ext uri="{FF2B5EF4-FFF2-40B4-BE49-F238E27FC236}">
                <a16:creationId xmlns:a16="http://schemas.microsoft.com/office/drawing/2014/main" id="{A1926C37-1FBD-E118-6C9D-9076B380DB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85724"/>
            <a:ext cx="12191999" cy="69437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6BBDD8C-D3B9-F664-00C6-759A08F055CA}"/>
              </a:ext>
            </a:extLst>
          </p:cNvPr>
          <p:cNvSpPr/>
          <p:nvPr/>
        </p:nvSpPr>
        <p:spPr>
          <a:xfrm>
            <a:off x="6451283" y="4912667"/>
            <a:ext cx="42614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BY : 23BCE370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2297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117</Words>
  <Application>Microsoft Office PowerPoint</Application>
  <PresentationFormat>Widescreen</PresentationFormat>
  <Paragraphs>28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DM Sans Medium</vt:lpstr>
      <vt:lpstr>Karla</vt:lpstr>
      <vt:lpstr>Wingdings</vt:lpstr>
      <vt:lpstr>Office Theme</vt:lpstr>
      <vt:lpstr>Missile System Dash Boards</vt:lpstr>
      <vt:lpstr>Introduction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Missile System Dash Boards</dc:title>
  <dc:creator>Nisarg Vashi</dc:creator>
  <cp:lastModifiedBy>Nisarg Vashi</cp:lastModifiedBy>
  <cp:revision>1</cp:revision>
  <dcterms:created xsi:type="dcterms:W3CDTF">2024-04-20T18:02:55Z</dcterms:created>
  <dcterms:modified xsi:type="dcterms:W3CDTF">2024-04-20T18:07:21Z</dcterms:modified>
</cp:coreProperties>
</file>